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7D1C3-A423-4B59-8BC6-25E9A4C9C2D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B6F4AA-51B1-4BC9-B19A-0E9471E671D3}">
      <dgm:prSet/>
      <dgm:spPr/>
      <dgm:t>
        <a:bodyPr/>
        <a:lstStyle/>
        <a:p>
          <a:r>
            <a:rPr lang="it-CH"/>
            <a:t>Un foglio di carta</a:t>
          </a:r>
          <a:endParaRPr lang="en-US"/>
        </a:p>
      </dgm:t>
    </dgm:pt>
    <dgm:pt modelId="{E5A3FE17-12DE-4303-B40D-2192F2E164E9}" type="parTrans" cxnId="{5854C9AD-2981-4AFC-BFCE-524A0B242FD4}">
      <dgm:prSet/>
      <dgm:spPr/>
      <dgm:t>
        <a:bodyPr/>
        <a:lstStyle/>
        <a:p>
          <a:endParaRPr lang="en-US"/>
        </a:p>
      </dgm:t>
    </dgm:pt>
    <dgm:pt modelId="{F1F32269-5BC6-40F2-9C3B-E43FFAE715DE}" type="sibTrans" cxnId="{5854C9AD-2981-4AFC-BFCE-524A0B242FD4}">
      <dgm:prSet/>
      <dgm:spPr/>
      <dgm:t>
        <a:bodyPr/>
        <a:lstStyle/>
        <a:p>
          <a:endParaRPr lang="en-US"/>
        </a:p>
      </dgm:t>
    </dgm:pt>
    <dgm:pt modelId="{4DC69873-9C28-4DD2-85A2-2819F2147542}">
      <dgm:prSet/>
      <dgm:spPr/>
      <dgm:t>
        <a:bodyPr/>
        <a:lstStyle/>
        <a:p>
          <a:r>
            <a:rPr lang="it-CH"/>
            <a:t>Una filo di spago o di un gomitolo</a:t>
          </a:r>
          <a:endParaRPr lang="en-US"/>
        </a:p>
      </dgm:t>
    </dgm:pt>
    <dgm:pt modelId="{A921BADD-E006-4395-949B-DBB64A364AB3}" type="parTrans" cxnId="{389AECDF-A68C-439B-B165-CF87534ED3FD}">
      <dgm:prSet/>
      <dgm:spPr/>
      <dgm:t>
        <a:bodyPr/>
        <a:lstStyle/>
        <a:p>
          <a:endParaRPr lang="en-US"/>
        </a:p>
      </dgm:t>
    </dgm:pt>
    <dgm:pt modelId="{0AEA2346-078D-4399-80CA-160179AF5C5D}" type="sibTrans" cxnId="{389AECDF-A68C-439B-B165-CF87534ED3FD}">
      <dgm:prSet/>
      <dgm:spPr/>
      <dgm:t>
        <a:bodyPr/>
        <a:lstStyle/>
        <a:p>
          <a:endParaRPr lang="en-US"/>
        </a:p>
      </dgm:t>
    </dgm:pt>
    <dgm:pt modelId="{36E27214-891C-4A3A-BDCA-453D49ADDB5A}">
      <dgm:prSet/>
      <dgm:spPr/>
      <dgm:t>
        <a:bodyPr/>
        <a:lstStyle/>
        <a:p>
          <a:r>
            <a:rPr lang="it-CH"/>
            <a:t>Colla</a:t>
          </a:r>
          <a:endParaRPr lang="en-US"/>
        </a:p>
      </dgm:t>
    </dgm:pt>
    <dgm:pt modelId="{579A49C5-D45E-45E0-B11D-6B09511D95A9}" type="parTrans" cxnId="{85639620-87E9-4DC0-BB3B-CAD8A50FF535}">
      <dgm:prSet/>
      <dgm:spPr/>
      <dgm:t>
        <a:bodyPr/>
        <a:lstStyle/>
        <a:p>
          <a:endParaRPr lang="en-US"/>
        </a:p>
      </dgm:t>
    </dgm:pt>
    <dgm:pt modelId="{D77DD60A-FDF0-4B0A-A6C5-04F05031D0B5}" type="sibTrans" cxnId="{85639620-87E9-4DC0-BB3B-CAD8A50FF535}">
      <dgm:prSet/>
      <dgm:spPr/>
      <dgm:t>
        <a:bodyPr/>
        <a:lstStyle/>
        <a:p>
          <a:endParaRPr lang="en-US"/>
        </a:p>
      </dgm:t>
    </dgm:pt>
    <dgm:pt modelId="{50063CAE-1697-4B36-9624-45945FF33B9D}">
      <dgm:prSet/>
      <dgm:spPr/>
      <dgm:t>
        <a:bodyPr/>
        <a:lstStyle/>
        <a:p>
          <a:r>
            <a:rPr lang="it-CH"/>
            <a:t>Materiale vario per decorare (pennarelli, matite colorate, filo di lana,…). </a:t>
          </a:r>
          <a:endParaRPr lang="en-US"/>
        </a:p>
      </dgm:t>
    </dgm:pt>
    <dgm:pt modelId="{E351D1FA-5BC0-4D9F-9E98-004A0F4826C5}" type="parTrans" cxnId="{BC9DEA43-F9C5-45CB-9ABE-4F9DD2F41693}">
      <dgm:prSet/>
      <dgm:spPr/>
      <dgm:t>
        <a:bodyPr/>
        <a:lstStyle/>
        <a:p>
          <a:endParaRPr lang="en-US"/>
        </a:p>
      </dgm:t>
    </dgm:pt>
    <dgm:pt modelId="{C55B1ADF-AB05-4D1C-B938-49EAD09D163D}" type="sibTrans" cxnId="{BC9DEA43-F9C5-45CB-9ABE-4F9DD2F41693}">
      <dgm:prSet/>
      <dgm:spPr/>
      <dgm:t>
        <a:bodyPr/>
        <a:lstStyle/>
        <a:p>
          <a:endParaRPr lang="en-US"/>
        </a:p>
      </dgm:t>
    </dgm:pt>
    <dgm:pt modelId="{BB920FE4-B268-4AA6-869C-1171F73C478F}">
      <dgm:prSet/>
      <dgm:spPr/>
      <dgm:t>
        <a:bodyPr/>
        <a:lstStyle/>
        <a:p>
          <a:r>
            <a:rPr lang="it-CH"/>
            <a:t>Un luogo per poter giocare</a:t>
          </a:r>
          <a:endParaRPr lang="en-US"/>
        </a:p>
      </dgm:t>
    </dgm:pt>
    <dgm:pt modelId="{3A76B8E3-0BAF-40FE-AA2B-A58578720818}" type="parTrans" cxnId="{8ED292A5-0DA4-4067-B0B3-CAC20398E4FB}">
      <dgm:prSet/>
      <dgm:spPr/>
      <dgm:t>
        <a:bodyPr/>
        <a:lstStyle/>
        <a:p>
          <a:endParaRPr lang="en-US"/>
        </a:p>
      </dgm:t>
    </dgm:pt>
    <dgm:pt modelId="{8A996130-80EA-4B81-B4B7-14B737512CF3}" type="sibTrans" cxnId="{8ED292A5-0DA4-4067-B0B3-CAC20398E4FB}">
      <dgm:prSet/>
      <dgm:spPr/>
      <dgm:t>
        <a:bodyPr/>
        <a:lstStyle/>
        <a:p>
          <a:endParaRPr lang="en-US"/>
        </a:p>
      </dgm:t>
    </dgm:pt>
    <dgm:pt modelId="{6627E11C-3CAB-4241-82DC-20C1357B518D}">
      <dgm:prSet/>
      <dgm:spPr/>
      <dgm:t>
        <a:bodyPr/>
        <a:lstStyle/>
        <a:p>
          <a:r>
            <a:rPr lang="it-CH"/>
            <a:t>Voglia di competere</a:t>
          </a:r>
          <a:endParaRPr lang="en-US"/>
        </a:p>
      </dgm:t>
    </dgm:pt>
    <dgm:pt modelId="{2AFBDAE4-18A0-4DD7-B15C-5F05F83954E9}" type="parTrans" cxnId="{78330E9B-34AA-4F49-9E81-FD85F90E610B}">
      <dgm:prSet/>
      <dgm:spPr/>
      <dgm:t>
        <a:bodyPr/>
        <a:lstStyle/>
        <a:p>
          <a:endParaRPr lang="en-US"/>
        </a:p>
      </dgm:t>
    </dgm:pt>
    <dgm:pt modelId="{F42CD153-0247-4E94-84B5-7A0B64B7941D}" type="sibTrans" cxnId="{78330E9B-34AA-4F49-9E81-FD85F90E610B}">
      <dgm:prSet/>
      <dgm:spPr/>
      <dgm:t>
        <a:bodyPr/>
        <a:lstStyle/>
        <a:p>
          <a:endParaRPr lang="en-US"/>
        </a:p>
      </dgm:t>
    </dgm:pt>
    <dgm:pt modelId="{666D5703-16CF-48CA-8A21-CF8F4BF32806}" type="pres">
      <dgm:prSet presAssocID="{3857D1C3-A423-4B59-8BC6-25E9A4C9C2D6}" presName="vert0" presStyleCnt="0">
        <dgm:presLayoutVars>
          <dgm:dir/>
          <dgm:animOne val="branch"/>
          <dgm:animLvl val="lvl"/>
        </dgm:presLayoutVars>
      </dgm:prSet>
      <dgm:spPr/>
    </dgm:pt>
    <dgm:pt modelId="{0FD1286B-0CFA-47F3-9D89-48C32F686042}" type="pres">
      <dgm:prSet presAssocID="{1CB6F4AA-51B1-4BC9-B19A-0E9471E671D3}" presName="thickLine" presStyleLbl="alignNode1" presStyleIdx="0" presStyleCnt="6"/>
      <dgm:spPr/>
    </dgm:pt>
    <dgm:pt modelId="{E30182C3-6E13-4AE2-96B1-B83D566519D2}" type="pres">
      <dgm:prSet presAssocID="{1CB6F4AA-51B1-4BC9-B19A-0E9471E671D3}" presName="horz1" presStyleCnt="0"/>
      <dgm:spPr/>
    </dgm:pt>
    <dgm:pt modelId="{E8C11115-51B3-440B-B6CC-C3432D924A50}" type="pres">
      <dgm:prSet presAssocID="{1CB6F4AA-51B1-4BC9-B19A-0E9471E671D3}" presName="tx1" presStyleLbl="revTx" presStyleIdx="0" presStyleCnt="6"/>
      <dgm:spPr/>
    </dgm:pt>
    <dgm:pt modelId="{E3590C75-78EF-4B8E-AF5B-B2161FC758BB}" type="pres">
      <dgm:prSet presAssocID="{1CB6F4AA-51B1-4BC9-B19A-0E9471E671D3}" presName="vert1" presStyleCnt="0"/>
      <dgm:spPr/>
    </dgm:pt>
    <dgm:pt modelId="{59DB1A25-3B9D-45B9-9DB6-1AC692C36BB2}" type="pres">
      <dgm:prSet presAssocID="{4DC69873-9C28-4DD2-85A2-2819F2147542}" presName="thickLine" presStyleLbl="alignNode1" presStyleIdx="1" presStyleCnt="6"/>
      <dgm:spPr/>
    </dgm:pt>
    <dgm:pt modelId="{AD665B37-B26B-4110-8F8A-BF26207D1024}" type="pres">
      <dgm:prSet presAssocID="{4DC69873-9C28-4DD2-85A2-2819F2147542}" presName="horz1" presStyleCnt="0"/>
      <dgm:spPr/>
    </dgm:pt>
    <dgm:pt modelId="{74A0B10D-7F95-4B7A-8007-9132FA454378}" type="pres">
      <dgm:prSet presAssocID="{4DC69873-9C28-4DD2-85A2-2819F2147542}" presName="tx1" presStyleLbl="revTx" presStyleIdx="1" presStyleCnt="6"/>
      <dgm:spPr/>
    </dgm:pt>
    <dgm:pt modelId="{50067D04-56D9-43E3-BDFD-B88EA090928D}" type="pres">
      <dgm:prSet presAssocID="{4DC69873-9C28-4DD2-85A2-2819F2147542}" presName="vert1" presStyleCnt="0"/>
      <dgm:spPr/>
    </dgm:pt>
    <dgm:pt modelId="{B4457033-0810-4414-B13E-853C1CA84EFD}" type="pres">
      <dgm:prSet presAssocID="{36E27214-891C-4A3A-BDCA-453D49ADDB5A}" presName="thickLine" presStyleLbl="alignNode1" presStyleIdx="2" presStyleCnt="6"/>
      <dgm:spPr/>
    </dgm:pt>
    <dgm:pt modelId="{C8756BC3-0FD7-4AD5-AA36-F828898ECF17}" type="pres">
      <dgm:prSet presAssocID="{36E27214-891C-4A3A-BDCA-453D49ADDB5A}" presName="horz1" presStyleCnt="0"/>
      <dgm:spPr/>
    </dgm:pt>
    <dgm:pt modelId="{48DC11BE-D032-4D37-A61D-FB50CF7D2B2E}" type="pres">
      <dgm:prSet presAssocID="{36E27214-891C-4A3A-BDCA-453D49ADDB5A}" presName="tx1" presStyleLbl="revTx" presStyleIdx="2" presStyleCnt="6"/>
      <dgm:spPr/>
    </dgm:pt>
    <dgm:pt modelId="{93463C46-3DAA-4A72-B4ED-F6BA579B8173}" type="pres">
      <dgm:prSet presAssocID="{36E27214-891C-4A3A-BDCA-453D49ADDB5A}" presName="vert1" presStyleCnt="0"/>
      <dgm:spPr/>
    </dgm:pt>
    <dgm:pt modelId="{367CE7B1-907B-4ABC-B812-40CE28D18FD7}" type="pres">
      <dgm:prSet presAssocID="{50063CAE-1697-4B36-9624-45945FF33B9D}" presName="thickLine" presStyleLbl="alignNode1" presStyleIdx="3" presStyleCnt="6"/>
      <dgm:spPr/>
    </dgm:pt>
    <dgm:pt modelId="{D78C62E0-1D95-43AD-869B-5AB8632CAC8C}" type="pres">
      <dgm:prSet presAssocID="{50063CAE-1697-4B36-9624-45945FF33B9D}" presName="horz1" presStyleCnt="0"/>
      <dgm:spPr/>
    </dgm:pt>
    <dgm:pt modelId="{38B2CBF8-4FE5-474A-B0F6-D4C5965D4E0D}" type="pres">
      <dgm:prSet presAssocID="{50063CAE-1697-4B36-9624-45945FF33B9D}" presName="tx1" presStyleLbl="revTx" presStyleIdx="3" presStyleCnt="6"/>
      <dgm:spPr/>
    </dgm:pt>
    <dgm:pt modelId="{AA9777BD-1814-4242-9F1B-7F87EF94ABED}" type="pres">
      <dgm:prSet presAssocID="{50063CAE-1697-4B36-9624-45945FF33B9D}" presName="vert1" presStyleCnt="0"/>
      <dgm:spPr/>
    </dgm:pt>
    <dgm:pt modelId="{FAC8523F-1F6A-49ED-A052-328E478DEFB2}" type="pres">
      <dgm:prSet presAssocID="{BB920FE4-B268-4AA6-869C-1171F73C478F}" presName="thickLine" presStyleLbl="alignNode1" presStyleIdx="4" presStyleCnt="6"/>
      <dgm:spPr/>
    </dgm:pt>
    <dgm:pt modelId="{A24126D4-3ACA-4764-A26F-A2084890C4E6}" type="pres">
      <dgm:prSet presAssocID="{BB920FE4-B268-4AA6-869C-1171F73C478F}" presName="horz1" presStyleCnt="0"/>
      <dgm:spPr/>
    </dgm:pt>
    <dgm:pt modelId="{F2F52451-EFCE-41F0-B870-0580B6C35478}" type="pres">
      <dgm:prSet presAssocID="{BB920FE4-B268-4AA6-869C-1171F73C478F}" presName="tx1" presStyleLbl="revTx" presStyleIdx="4" presStyleCnt="6"/>
      <dgm:spPr/>
    </dgm:pt>
    <dgm:pt modelId="{85BBAFED-00E3-41DA-9369-1D3619525573}" type="pres">
      <dgm:prSet presAssocID="{BB920FE4-B268-4AA6-869C-1171F73C478F}" presName="vert1" presStyleCnt="0"/>
      <dgm:spPr/>
    </dgm:pt>
    <dgm:pt modelId="{9FEEBCB0-ED61-4776-B00C-349AF573FB03}" type="pres">
      <dgm:prSet presAssocID="{6627E11C-3CAB-4241-82DC-20C1357B518D}" presName="thickLine" presStyleLbl="alignNode1" presStyleIdx="5" presStyleCnt="6"/>
      <dgm:spPr/>
    </dgm:pt>
    <dgm:pt modelId="{B5261462-4FA6-46BB-A7B3-A6328CEC8F27}" type="pres">
      <dgm:prSet presAssocID="{6627E11C-3CAB-4241-82DC-20C1357B518D}" presName="horz1" presStyleCnt="0"/>
      <dgm:spPr/>
    </dgm:pt>
    <dgm:pt modelId="{1272C50E-CC7D-40F7-941F-C46896FB08F2}" type="pres">
      <dgm:prSet presAssocID="{6627E11C-3CAB-4241-82DC-20C1357B518D}" presName="tx1" presStyleLbl="revTx" presStyleIdx="5" presStyleCnt="6"/>
      <dgm:spPr/>
    </dgm:pt>
    <dgm:pt modelId="{8017BC42-528F-49DD-B430-01C1A3CC52F5}" type="pres">
      <dgm:prSet presAssocID="{6627E11C-3CAB-4241-82DC-20C1357B518D}" presName="vert1" presStyleCnt="0"/>
      <dgm:spPr/>
    </dgm:pt>
  </dgm:ptLst>
  <dgm:cxnLst>
    <dgm:cxn modelId="{85639620-87E9-4DC0-BB3B-CAD8A50FF535}" srcId="{3857D1C3-A423-4B59-8BC6-25E9A4C9C2D6}" destId="{36E27214-891C-4A3A-BDCA-453D49ADDB5A}" srcOrd="2" destOrd="0" parTransId="{579A49C5-D45E-45E0-B11D-6B09511D95A9}" sibTransId="{D77DD60A-FDF0-4B0A-A6C5-04F05031D0B5}"/>
    <dgm:cxn modelId="{BC9DEA43-F9C5-45CB-9ABE-4F9DD2F41693}" srcId="{3857D1C3-A423-4B59-8BC6-25E9A4C9C2D6}" destId="{50063CAE-1697-4B36-9624-45945FF33B9D}" srcOrd="3" destOrd="0" parTransId="{E351D1FA-5BC0-4D9F-9E98-004A0F4826C5}" sibTransId="{C55B1ADF-AB05-4D1C-B938-49EAD09D163D}"/>
    <dgm:cxn modelId="{F5187069-3EF4-488C-ABB2-589B0A06C64A}" type="presOf" srcId="{3857D1C3-A423-4B59-8BC6-25E9A4C9C2D6}" destId="{666D5703-16CF-48CA-8A21-CF8F4BF32806}" srcOrd="0" destOrd="0" presId="urn:microsoft.com/office/officeart/2008/layout/LinedList"/>
    <dgm:cxn modelId="{A3C6A278-A6F0-4532-87C6-700118AD3C50}" type="presOf" srcId="{4DC69873-9C28-4DD2-85A2-2819F2147542}" destId="{74A0B10D-7F95-4B7A-8007-9132FA454378}" srcOrd="0" destOrd="0" presId="urn:microsoft.com/office/officeart/2008/layout/LinedList"/>
    <dgm:cxn modelId="{FFC24A97-5C4B-4560-B05A-A4A90CDD80E4}" type="presOf" srcId="{50063CAE-1697-4B36-9624-45945FF33B9D}" destId="{38B2CBF8-4FE5-474A-B0F6-D4C5965D4E0D}" srcOrd="0" destOrd="0" presId="urn:microsoft.com/office/officeart/2008/layout/LinedList"/>
    <dgm:cxn modelId="{78330E9B-34AA-4F49-9E81-FD85F90E610B}" srcId="{3857D1C3-A423-4B59-8BC6-25E9A4C9C2D6}" destId="{6627E11C-3CAB-4241-82DC-20C1357B518D}" srcOrd="5" destOrd="0" parTransId="{2AFBDAE4-18A0-4DD7-B15C-5F05F83954E9}" sibTransId="{F42CD153-0247-4E94-84B5-7A0B64B7941D}"/>
    <dgm:cxn modelId="{2521CEA0-D833-4F1D-8201-24CC5EDB5A85}" type="presOf" srcId="{1CB6F4AA-51B1-4BC9-B19A-0E9471E671D3}" destId="{E8C11115-51B3-440B-B6CC-C3432D924A50}" srcOrd="0" destOrd="0" presId="urn:microsoft.com/office/officeart/2008/layout/LinedList"/>
    <dgm:cxn modelId="{8ED292A5-0DA4-4067-B0B3-CAC20398E4FB}" srcId="{3857D1C3-A423-4B59-8BC6-25E9A4C9C2D6}" destId="{BB920FE4-B268-4AA6-869C-1171F73C478F}" srcOrd="4" destOrd="0" parTransId="{3A76B8E3-0BAF-40FE-AA2B-A58578720818}" sibTransId="{8A996130-80EA-4B81-B4B7-14B737512CF3}"/>
    <dgm:cxn modelId="{5854C9AD-2981-4AFC-BFCE-524A0B242FD4}" srcId="{3857D1C3-A423-4B59-8BC6-25E9A4C9C2D6}" destId="{1CB6F4AA-51B1-4BC9-B19A-0E9471E671D3}" srcOrd="0" destOrd="0" parTransId="{E5A3FE17-12DE-4303-B40D-2192F2E164E9}" sibTransId="{F1F32269-5BC6-40F2-9C3B-E43FFAE715DE}"/>
    <dgm:cxn modelId="{250944C0-0739-4EDB-B859-1BB5673F3B12}" type="presOf" srcId="{6627E11C-3CAB-4241-82DC-20C1357B518D}" destId="{1272C50E-CC7D-40F7-941F-C46896FB08F2}" srcOrd="0" destOrd="0" presId="urn:microsoft.com/office/officeart/2008/layout/LinedList"/>
    <dgm:cxn modelId="{389AECDF-A68C-439B-B165-CF87534ED3FD}" srcId="{3857D1C3-A423-4B59-8BC6-25E9A4C9C2D6}" destId="{4DC69873-9C28-4DD2-85A2-2819F2147542}" srcOrd="1" destOrd="0" parTransId="{A921BADD-E006-4395-949B-DBB64A364AB3}" sibTransId="{0AEA2346-078D-4399-80CA-160179AF5C5D}"/>
    <dgm:cxn modelId="{65D7D2FA-F3C1-41FA-90ED-7D12EFA3ECAE}" type="presOf" srcId="{36E27214-891C-4A3A-BDCA-453D49ADDB5A}" destId="{48DC11BE-D032-4D37-A61D-FB50CF7D2B2E}" srcOrd="0" destOrd="0" presId="urn:microsoft.com/office/officeart/2008/layout/LinedList"/>
    <dgm:cxn modelId="{9CC02DFD-F454-4598-8FBB-F8A2311DFDFC}" type="presOf" srcId="{BB920FE4-B268-4AA6-869C-1171F73C478F}" destId="{F2F52451-EFCE-41F0-B870-0580B6C35478}" srcOrd="0" destOrd="0" presId="urn:microsoft.com/office/officeart/2008/layout/LinedList"/>
    <dgm:cxn modelId="{688B268B-E7E5-4A52-91FE-889A8CCB3209}" type="presParOf" srcId="{666D5703-16CF-48CA-8A21-CF8F4BF32806}" destId="{0FD1286B-0CFA-47F3-9D89-48C32F686042}" srcOrd="0" destOrd="0" presId="urn:microsoft.com/office/officeart/2008/layout/LinedList"/>
    <dgm:cxn modelId="{E613B7E8-3491-4B93-BE00-5F8CDD33B7B7}" type="presParOf" srcId="{666D5703-16CF-48CA-8A21-CF8F4BF32806}" destId="{E30182C3-6E13-4AE2-96B1-B83D566519D2}" srcOrd="1" destOrd="0" presId="urn:microsoft.com/office/officeart/2008/layout/LinedList"/>
    <dgm:cxn modelId="{E7B1911D-E8B8-48E2-A389-67ED4FBDDE48}" type="presParOf" srcId="{E30182C3-6E13-4AE2-96B1-B83D566519D2}" destId="{E8C11115-51B3-440B-B6CC-C3432D924A50}" srcOrd="0" destOrd="0" presId="urn:microsoft.com/office/officeart/2008/layout/LinedList"/>
    <dgm:cxn modelId="{08482EFF-6CC6-4503-BAC7-5D1503ECC464}" type="presParOf" srcId="{E30182C3-6E13-4AE2-96B1-B83D566519D2}" destId="{E3590C75-78EF-4B8E-AF5B-B2161FC758BB}" srcOrd="1" destOrd="0" presId="urn:microsoft.com/office/officeart/2008/layout/LinedList"/>
    <dgm:cxn modelId="{7809779D-DDD3-4FAE-A1EF-17355C880660}" type="presParOf" srcId="{666D5703-16CF-48CA-8A21-CF8F4BF32806}" destId="{59DB1A25-3B9D-45B9-9DB6-1AC692C36BB2}" srcOrd="2" destOrd="0" presId="urn:microsoft.com/office/officeart/2008/layout/LinedList"/>
    <dgm:cxn modelId="{04E7EDFD-1498-45FE-984E-F6A39D919330}" type="presParOf" srcId="{666D5703-16CF-48CA-8A21-CF8F4BF32806}" destId="{AD665B37-B26B-4110-8F8A-BF26207D1024}" srcOrd="3" destOrd="0" presId="urn:microsoft.com/office/officeart/2008/layout/LinedList"/>
    <dgm:cxn modelId="{00588FB3-EF31-40CD-A994-B486D3EF7518}" type="presParOf" srcId="{AD665B37-B26B-4110-8F8A-BF26207D1024}" destId="{74A0B10D-7F95-4B7A-8007-9132FA454378}" srcOrd="0" destOrd="0" presId="urn:microsoft.com/office/officeart/2008/layout/LinedList"/>
    <dgm:cxn modelId="{2A5AB84F-6B16-442E-B842-4CAF7927AC05}" type="presParOf" srcId="{AD665B37-B26B-4110-8F8A-BF26207D1024}" destId="{50067D04-56D9-43E3-BDFD-B88EA090928D}" srcOrd="1" destOrd="0" presId="urn:microsoft.com/office/officeart/2008/layout/LinedList"/>
    <dgm:cxn modelId="{FA105BA9-5E34-4664-AE5A-FEF45276F3D5}" type="presParOf" srcId="{666D5703-16CF-48CA-8A21-CF8F4BF32806}" destId="{B4457033-0810-4414-B13E-853C1CA84EFD}" srcOrd="4" destOrd="0" presId="urn:microsoft.com/office/officeart/2008/layout/LinedList"/>
    <dgm:cxn modelId="{EFB3E909-27AF-4F22-8684-7019EDD24571}" type="presParOf" srcId="{666D5703-16CF-48CA-8A21-CF8F4BF32806}" destId="{C8756BC3-0FD7-4AD5-AA36-F828898ECF17}" srcOrd="5" destOrd="0" presId="urn:microsoft.com/office/officeart/2008/layout/LinedList"/>
    <dgm:cxn modelId="{BA2CEE4A-D127-4629-8AA0-35C83068A8E2}" type="presParOf" srcId="{C8756BC3-0FD7-4AD5-AA36-F828898ECF17}" destId="{48DC11BE-D032-4D37-A61D-FB50CF7D2B2E}" srcOrd="0" destOrd="0" presId="urn:microsoft.com/office/officeart/2008/layout/LinedList"/>
    <dgm:cxn modelId="{C04457EC-0105-4A64-8D3C-D3B4F974134B}" type="presParOf" srcId="{C8756BC3-0FD7-4AD5-AA36-F828898ECF17}" destId="{93463C46-3DAA-4A72-B4ED-F6BA579B8173}" srcOrd="1" destOrd="0" presId="urn:microsoft.com/office/officeart/2008/layout/LinedList"/>
    <dgm:cxn modelId="{639FD902-92A0-4A45-A55E-30FC104EAED1}" type="presParOf" srcId="{666D5703-16CF-48CA-8A21-CF8F4BF32806}" destId="{367CE7B1-907B-4ABC-B812-40CE28D18FD7}" srcOrd="6" destOrd="0" presId="urn:microsoft.com/office/officeart/2008/layout/LinedList"/>
    <dgm:cxn modelId="{68EED909-E27D-4022-AF7F-6F4DD1F18B79}" type="presParOf" srcId="{666D5703-16CF-48CA-8A21-CF8F4BF32806}" destId="{D78C62E0-1D95-43AD-869B-5AB8632CAC8C}" srcOrd="7" destOrd="0" presId="urn:microsoft.com/office/officeart/2008/layout/LinedList"/>
    <dgm:cxn modelId="{28E52055-365C-4467-B67A-947411923F6F}" type="presParOf" srcId="{D78C62E0-1D95-43AD-869B-5AB8632CAC8C}" destId="{38B2CBF8-4FE5-474A-B0F6-D4C5965D4E0D}" srcOrd="0" destOrd="0" presId="urn:microsoft.com/office/officeart/2008/layout/LinedList"/>
    <dgm:cxn modelId="{AA0AF2DE-8628-46AA-94BD-15A8120E43F1}" type="presParOf" srcId="{D78C62E0-1D95-43AD-869B-5AB8632CAC8C}" destId="{AA9777BD-1814-4242-9F1B-7F87EF94ABED}" srcOrd="1" destOrd="0" presId="urn:microsoft.com/office/officeart/2008/layout/LinedList"/>
    <dgm:cxn modelId="{66B343AD-8902-4BBA-ACFB-1A63C09C3C03}" type="presParOf" srcId="{666D5703-16CF-48CA-8A21-CF8F4BF32806}" destId="{FAC8523F-1F6A-49ED-A052-328E478DEFB2}" srcOrd="8" destOrd="0" presId="urn:microsoft.com/office/officeart/2008/layout/LinedList"/>
    <dgm:cxn modelId="{246973C2-B20F-4042-9CAA-2C6610BF1C6E}" type="presParOf" srcId="{666D5703-16CF-48CA-8A21-CF8F4BF32806}" destId="{A24126D4-3ACA-4764-A26F-A2084890C4E6}" srcOrd="9" destOrd="0" presId="urn:microsoft.com/office/officeart/2008/layout/LinedList"/>
    <dgm:cxn modelId="{F9E9D580-F230-4E25-A627-60F23AB88C4F}" type="presParOf" srcId="{A24126D4-3ACA-4764-A26F-A2084890C4E6}" destId="{F2F52451-EFCE-41F0-B870-0580B6C35478}" srcOrd="0" destOrd="0" presId="urn:microsoft.com/office/officeart/2008/layout/LinedList"/>
    <dgm:cxn modelId="{39BEEDB0-453B-41B6-9EBA-D176C1B2180A}" type="presParOf" srcId="{A24126D4-3ACA-4764-A26F-A2084890C4E6}" destId="{85BBAFED-00E3-41DA-9369-1D3619525573}" srcOrd="1" destOrd="0" presId="urn:microsoft.com/office/officeart/2008/layout/LinedList"/>
    <dgm:cxn modelId="{6EDDDB1F-F11B-4EEA-B6D3-BA9E8920E845}" type="presParOf" srcId="{666D5703-16CF-48CA-8A21-CF8F4BF32806}" destId="{9FEEBCB0-ED61-4776-B00C-349AF573FB03}" srcOrd="10" destOrd="0" presId="urn:microsoft.com/office/officeart/2008/layout/LinedList"/>
    <dgm:cxn modelId="{41720C1D-D97B-4EAF-8655-1491FC102D7E}" type="presParOf" srcId="{666D5703-16CF-48CA-8A21-CF8F4BF32806}" destId="{B5261462-4FA6-46BB-A7B3-A6328CEC8F27}" srcOrd="11" destOrd="0" presId="urn:microsoft.com/office/officeart/2008/layout/LinedList"/>
    <dgm:cxn modelId="{CFD57EE5-7E92-4E33-B858-AF37D0909B5D}" type="presParOf" srcId="{B5261462-4FA6-46BB-A7B3-A6328CEC8F27}" destId="{1272C50E-CC7D-40F7-941F-C46896FB08F2}" srcOrd="0" destOrd="0" presId="urn:microsoft.com/office/officeart/2008/layout/LinedList"/>
    <dgm:cxn modelId="{2D680CEA-4F3B-4750-ACCB-7A3BFCF85DC1}" type="presParOf" srcId="{B5261462-4FA6-46BB-A7B3-A6328CEC8F27}" destId="{8017BC42-528F-49DD-B430-01C1A3CC52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286B-0CFA-47F3-9D89-48C32F686042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11115-51B3-440B-B6CC-C3432D924A5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Un foglio di carta</a:t>
          </a:r>
          <a:endParaRPr lang="en-US" sz="2500" kern="1200"/>
        </a:p>
      </dsp:txBody>
      <dsp:txXfrm>
        <a:off x="0" y="2703"/>
        <a:ext cx="6900512" cy="921789"/>
      </dsp:txXfrm>
    </dsp:sp>
    <dsp:sp modelId="{59DB1A25-3B9D-45B9-9DB6-1AC692C36BB2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0B10D-7F95-4B7A-8007-9132FA454378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Una filo di spago o di un gomitolo</a:t>
          </a:r>
          <a:endParaRPr lang="en-US" sz="2500" kern="1200"/>
        </a:p>
      </dsp:txBody>
      <dsp:txXfrm>
        <a:off x="0" y="924492"/>
        <a:ext cx="6900512" cy="921789"/>
      </dsp:txXfrm>
    </dsp:sp>
    <dsp:sp modelId="{B4457033-0810-4414-B13E-853C1CA84EF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11BE-D032-4D37-A61D-FB50CF7D2B2E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Colla</a:t>
          </a:r>
          <a:endParaRPr lang="en-US" sz="2500" kern="1200"/>
        </a:p>
      </dsp:txBody>
      <dsp:txXfrm>
        <a:off x="0" y="1846281"/>
        <a:ext cx="6900512" cy="921789"/>
      </dsp:txXfrm>
    </dsp:sp>
    <dsp:sp modelId="{367CE7B1-907B-4ABC-B812-40CE28D18FD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2CBF8-4FE5-474A-B0F6-D4C5965D4E0D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Materiale vario per decorare (pennarelli, matite colorate, filo di lana,…). </a:t>
          </a:r>
          <a:endParaRPr lang="en-US" sz="2500" kern="1200"/>
        </a:p>
      </dsp:txBody>
      <dsp:txXfrm>
        <a:off x="0" y="2768070"/>
        <a:ext cx="6900512" cy="921789"/>
      </dsp:txXfrm>
    </dsp:sp>
    <dsp:sp modelId="{FAC8523F-1F6A-49ED-A052-328E478DEFB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2451-EFCE-41F0-B870-0580B6C35478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Un luogo per poter giocare</a:t>
          </a:r>
          <a:endParaRPr lang="en-US" sz="2500" kern="1200"/>
        </a:p>
      </dsp:txBody>
      <dsp:txXfrm>
        <a:off x="0" y="3689859"/>
        <a:ext cx="6900512" cy="921789"/>
      </dsp:txXfrm>
    </dsp:sp>
    <dsp:sp modelId="{9FEEBCB0-ED61-4776-B00C-349AF573FB0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2C50E-CC7D-40F7-941F-C46896FB08F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500" kern="1200"/>
            <a:t>Voglia di competere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1FEBD-AB77-43FC-BAB0-BC07455D9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456783-39B5-4254-8305-F3A0199B0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6F6A3-C06B-4917-8E38-A773EE5B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EB7F91-E076-443B-8216-D1BB7BB5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CCAEA0-77C6-447C-920C-3B840A0F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9682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27849-E916-43EB-A971-0F889244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5AF4F0-7A05-4B53-BE3A-EB0ED1150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B0B26D-ABBE-4E4D-8574-4CCDA38B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EFF2A-807B-47B3-9F21-8BEC2D63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6C3CD-8FD3-4079-8418-9E67F597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945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3ED4AB-C5FA-46C4-9CBD-A2519E2E5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755075-FDEE-4360-BFDA-F67CC8A99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F078D0-2125-4212-9368-5FBBDA73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33EA3-6ED1-4571-8B1A-3AC0BC45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3080F4-BD0C-4D8F-8154-FBBD5E06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88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97761-3B35-4ADF-B17E-57EAF283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8E0B9A-0644-4388-8DC4-ADC408D3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4E611B-7915-4C72-BB6F-DA5D93B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C7B4CA-C89C-4187-AA63-EFF654BF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33F324-D17A-486D-A8C0-F31BF942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738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DD50F-452F-4D43-88A9-75D7F804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1AE81C-FEC2-41F7-8E9E-382B9A1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8CC424-0EAA-4E52-98C3-7EB893F0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F151A1-B0D8-4A8B-B17D-ED89364F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51AB42-E6E0-494F-BF0B-EB80341B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9065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CB940-1757-4C18-B62E-F70A6023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2ED3C-7BCF-4BEE-8AA4-1789681DB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2668CA-843C-46D7-874B-F2D7E3B4C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657304-F440-49E1-A357-934107BB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EC5B14-D39B-4A28-A475-39A8807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5E7369-6479-4C33-8AA4-D6BF6F52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4868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BB2D0-988B-462F-93E6-BCADB269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A58C26-DC8A-42A0-800E-808E3167A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A25569-2ED9-4344-B586-A54BAEF8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5DB500-D083-440A-9597-38C2E39A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E9795A-30FE-444C-9D02-BC63E315B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D902E4-6275-4A7A-9A5D-F2D77671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9FF80A-91F3-419D-8184-162649F3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6663C2-0029-4919-9DBA-46BBC8C4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935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7CDC4-4213-4923-9C9C-60AE8A8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03166E-53E4-47AE-B35A-24EB54BD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B4DA07-D9D0-4E9F-9BD4-40D99C29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1E02A-548C-4EF5-B907-E7D07318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5798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27429-C856-4C12-B03A-D99FBE65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129F9F-1D6C-416D-88EE-6965C86D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BD7E1F-6187-4C63-85EF-4C6EF708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35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C598C-07D0-4B7A-81EF-69FFA2BB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14288A-9834-4308-BB40-EE079B14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B11B88-535F-4308-B20D-9A5F9330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1D23C9-819D-4DD8-B465-91C60948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C0DD93-B104-49F4-8F1C-39A58EEF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3DE3BF-45D3-4029-9B4F-3BC392D4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3037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1F33F-6906-4763-865B-AE9D0675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971249-B951-4FCC-A1DD-F2490014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CFD2E9-2460-43BA-A535-85C88102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CBB07C-F60D-4113-B404-374A456C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296DF9-D347-4A3D-A23F-FE4B1C7E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9D3E38-2966-4F2F-83B7-8345052B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685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5940E9-1CA9-4587-A754-A5A47C45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757FEB-D91A-4F39-ADDB-EE97498F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32A087-FA7E-4439-8854-570AE9331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276E-4D14-4AD6-AD6C-41B7832B7CC2}" type="datetimeFigureOut">
              <a:rPr lang="it-CH" smtClean="0"/>
              <a:t>26.03.2021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495333-B37B-44DF-88D3-347A3E59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9C5DE8-20BB-4651-A6F3-60ECA2F9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6ADD-A8EF-410F-AB09-C5AE531B5FDA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514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154DA1-6342-43CA-A533-877069F20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it-CH" sz="6600" dirty="0"/>
              <a:t>Chi sarà il più veloce?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EB6340-05EF-4ACE-85B0-97699A56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endParaRPr lang="it-CH" dirty="0">
              <a:solidFill>
                <a:srgbClr val="FFFFFF"/>
              </a:solidFill>
            </a:endParaRP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2B4DC7-CE83-48D8-8A4C-9F08C3648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" r="1182"/>
          <a:stretch/>
        </p:blipFill>
        <p:spPr>
          <a:xfrm>
            <a:off x="7858125" y="1175764"/>
            <a:ext cx="3381375" cy="40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0E1E3D-153C-4EE5-AFEF-2E8A0A32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CH" sz="5400"/>
              <a:t>Materiale necessario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76C9DB5-7C7E-45E9-947B-BC0AB6E4B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397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91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E4D811-A829-4A6C-A339-42104DEF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Filmato esplicativo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gistrazione schermo 9">
            <a:hlinkClick r:id="" action="ppaction://media"/>
            <a:extLst>
              <a:ext uri="{FF2B5EF4-FFF2-40B4-BE49-F238E27FC236}">
                <a16:creationId xmlns:a16="http://schemas.microsoft.com/office/drawing/2014/main" id="{65D25FD4-8773-4EA1-9809-72D8D1974378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656" end="4425.3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7469" y="139065"/>
            <a:ext cx="3564429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83BE63-55A6-46B1-8058-DAB64948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Spiegazione passo dopo passo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9E8134F-835F-4C08-A1E4-CEF2C190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88778"/>
            <a:ext cx="5229224" cy="67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Widescreen</PresentationFormat>
  <Paragraphs>10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Chi sarà il più veloce?</vt:lpstr>
      <vt:lpstr>Materiale necessario</vt:lpstr>
      <vt:lpstr>Filmato esplicativo</vt:lpstr>
      <vt:lpstr>Spiegazione passo dopo passo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melinda.laloli@supsi.ch</dc:creator>
  <cp:lastModifiedBy>Canepa Mosè (DOCENTE)</cp:lastModifiedBy>
  <cp:revision>5</cp:revision>
  <dcterms:created xsi:type="dcterms:W3CDTF">2021-03-25T17:55:17Z</dcterms:created>
  <dcterms:modified xsi:type="dcterms:W3CDTF">2021-03-26T19:20:30Z</dcterms:modified>
</cp:coreProperties>
</file>